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71" r:id="rId4"/>
    <p:sldId id="272" r:id="rId5"/>
    <p:sldId id="273" r:id="rId6"/>
    <p:sldId id="274" r:id="rId7"/>
    <p:sldId id="275" r:id="rId8"/>
    <p:sldId id="276" r:id="rId9"/>
    <p:sldId id="3440" r:id="rId10"/>
    <p:sldId id="3441" r:id="rId11"/>
    <p:sldId id="277" r:id="rId12"/>
    <p:sldId id="343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CD81"/>
    <a:srgbClr val="FFCC99"/>
    <a:srgbClr val="CC6600"/>
    <a:srgbClr val="FADBC6"/>
    <a:srgbClr val="F9D9C3"/>
    <a:srgbClr val="F3B285"/>
    <a:srgbClr val="CCFFFF"/>
    <a:srgbClr val="66FFFF"/>
    <a:srgbClr val="00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33" d="100"/>
          <a:sy n="33" d="100"/>
        </p:scale>
        <p:origin x="1752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9168F-1DBC-40A0-8455-3D60B0FEC80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992D4-7C29-458E-9DCE-3DFC0D131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83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F3986-EFC8-2648-8087-275320020EFD}" type="slidenum">
              <a:rPr lang="en-VN" smtClean="0"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36992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B7FA2-190C-4EEB-A117-3360AFEEC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8995D-751E-4522-B04A-5D7A397D2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DDC0C-D035-408A-80F3-E8D580512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C69B-6A28-4813-89B4-56417DD59C6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5FF63-AD36-4318-A4C8-78032BB2D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7512A-FA84-4D84-9B3D-DB3C1861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30AF-C512-42FC-AA27-B02707CE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1E01-61D9-4D4B-98BB-94074AFC8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97DB2F-D975-4F62-A802-531459B73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533AF-67C0-4ED1-8506-BB4C8339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C69B-6A28-4813-89B4-56417DD59C6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0D235-7405-4854-909E-114438A51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E46FB-33A3-4A44-9114-D35721E9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30AF-C512-42FC-AA27-B02707CE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0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5615F5-4C55-434D-93AF-301888AA5A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6AAEF0-BD06-4038-858F-AB41D6211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AF02D-3916-424D-B609-0714CE77A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C69B-6A28-4813-89B4-56417DD59C6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3D922-9C7B-4EF8-A44B-D766C7AD7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A3FFE-270E-4CE1-9C09-2FC08AF60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30AF-C512-42FC-AA27-B02707CE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14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39052-0A70-7141-B2C9-C05F8A1E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AC33A-9DF9-6C4D-95EC-2F8E235A5A83}" type="datetimeFigureOut">
              <a:rPr lang="en-VN" smtClean="0"/>
              <a:t>09/30/2022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0BC66-2570-E047-8F75-255FC56F9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421D7-F373-ED47-B53A-DBA841F4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B71A-3148-C949-BBDA-096CD76227E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37482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BAC63-8C23-4C21-AFD3-85580E094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B66A9-0F23-4340-9651-C05D551D1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7B919-AE71-4767-BC4C-E5D8DE74F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C69B-6A28-4813-89B4-56417DD59C6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B4515-7298-4116-B10C-3637066C9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1C72F-F131-4A09-868D-3EBC56D78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30AF-C512-42FC-AA27-B02707CE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D88A9-8230-43EE-8C57-20103DB7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FD747-2A7F-4E27-B51E-8CE45DD0E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54CFB-21BA-4232-9D3D-43794A48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C69B-6A28-4813-89B4-56417DD59C6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F0005-0E15-484B-A903-588DF66D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08BDC-A945-482A-ADDC-93196E99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30AF-C512-42FC-AA27-B02707CE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6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876F-6E56-4A19-8B99-D03400CAB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D7B33-4300-429A-80F5-CFFCCB0FE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209ED-1E96-4953-A5AB-838AD9424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A27BA-E519-47E6-8D4B-AE1F54549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C69B-6A28-4813-89B4-56417DD59C6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03C10-4D28-4CE5-887C-AA3BFA905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792A6-2DF2-4FAB-BA39-3F7F3D85E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30AF-C512-42FC-AA27-B02707CE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5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CC95A-127C-4CC0-AC68-D75D41B7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49661-BC48-40D1-8695-A3455BC84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B9F4EB-6800-4DE6-AB75-35677D646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7A0D8-F8B4-4244-8402-742D89925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50E9CE-4402-4ED2-8528-A04DF78AF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62960F-B54F-4A15-8594-FCEC4F497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C69B-6A28-4813-89B4-56417DD59C6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7D7FB0-AAAF-4B7A-A60F-D8444749B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E3725-3B28-4E09-A870-049736ED9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30AF-C512-42FC-AA27-B02707CE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8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2EA1-639B-4964-A61F-C42E3A60A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8DD10-8F08-4BD4-985A-BDCA7AB4E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C69B-6A28-4813-89B4-56417DD59C6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67F25-8219-46F6-8F38-7EAED043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F6FCF-7CEB-48F3-80E2-6D6D9258B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30AF-C512-42FC-AA27-B02707CE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7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6F8EF-86D2-48A7-A6AA-266FBBFA7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C69B-6A28-4813-89B4-56417DD59C6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E314C-499F-4D2E-B30D-A9347DCF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64275-BA7B-4C20-861D-7F4CC6F4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30AF-C512-42FC-AA27-B02707CE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7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6446C-611D-44B9-A714-1023A2E9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365F9-8259-4C8B-859D-A6AC651D1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3252F-4C2B-4762-BE62-421CF5F14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EFFF2-C996-4E13-9084-4A902439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C69B-6A28-4813-89B4-56417DD59C6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96BBC-781A-407F-B350-A12C63118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9AD3A-FB58-40AA-BB2E-6CF4E0D3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30AF-C512-42FC-AA27-B02707CE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DF034-E93B-455E-8245-3CE43D885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BDE774-87BD-4C34-956A-41AB4C4E6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0FD4C8-08FA-499D-AC76-919DDFC7B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A353E-DD90-4314-9631-216A8DB1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C69B-6A28-4813-89B4-56417DD59C6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4E0D9-18DE-4B70-AF7D-24DF44B43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A13A6-11CA-44F3-B5DE-BB7AF885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30AF-C512-42FC-AA27-B02707CE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4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E2357-1A59-4F59-81FC-BFAA1704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0C946-03D3-477E-89BE-F04EBE952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D5423-AD1E-46AB-B5F0-7EE0504ABE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0C69B-6A28-4813-89B4-56417DD59C6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45F73-3EAB-4E50-AC2D-09DC1EF8D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FD8A6-BCF5-46E6-8A58-10C66EC21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D30AF-C512-42FC-AA27-B02707CE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9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811CD3-79C0-98A4-80D9-83529B645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705" y="1691640"/>
            <a:ext cx="9486589" cy="117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52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E4734-867E-0D9E-B1DD-CF3C7B897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44"/>
          <a:stretch/>
        </p:blipFill>
        <p:spPr>
          <a:xfrm>
            <a:off x="-1" y="-1"/>
            <a:ext cx="5711687" cy="5857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D31E8B-471E-561F-6932-5E8B45C0F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80" y="401002"/>
            <a:ext cx="6294120" cy="42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22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303C3E-B316-7416-F8B8-DC7E8F5B0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31" y="1886881"/>
            <a:ext cx="3187219" cy="30842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84ABA-6D0B-7C3E-C0C3-8740E47962E9}"/>
              </a:ext>
            </a:extLst>
          </p:cNvPr>
          <p:cNvSpPr txBox="1"/>
          <p:nvPr/>
        </p:nvSpPr>
        <p:spPr>
          <a:xfrm>
            <a:off x="4640578" y="2810369"/>
            <a:ext cx="7292341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1/ Learn by heart all new vocabulary, phrases, and structures. 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2/ Prepare for the next lesson.</a:t>
            </a:r>
          </a:p>
        </p:txBody>
      </p:sp>
    </p:spTree>
    <p:extLst>
      <p:ext uri="{BB962C8B-B14F-4D97-AF65-F5344CB8AC3E}">
        <p14:creationId xmlns:p14="http://schemas.microsoft.com/office/powerpoint/2010/main" val="3741086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EF6CC0-4BFB-6449-8C7B-EA48A8C25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4FA8CF-4926-8848-8FFE-76A08FC3034C}"/>
              </a:ext>
            </a:extLst>
          </p:cNvPr>
          <p:cNvSpPr/>
          <p:nvPr/>
        </p:nvSpPr>
        <p:spPr>
          <a:xfrm>
            <a:off x="0" y="1917915"/>
            <a:ext cx="12192000" cy="302217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172E58-86B9-094E-AB33-1B61D7F8A6D9}"/>
              </a:ext>
            </a:extLst>
          </p:cNvPr>
          <p:cNvSpPr txBox="1"/>
          <p:nvPr/>
        </p:nvSpPr>
        <p:spPr>
          <a:xfrm>
            <a:off x="3179263" y="3661093"/>
            <a:ext cx="6461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latin typeface="Cooper Black" panose="0208090404030B020404" pitchFamily="18" charset="77"/>
                <a:ea typeface="SimSun" panose="02010600030101010101" pitchFamily="2" charset="-122"/>
                <a:cs typeface="Arial" panose="020B0604020202020204" pitchFamily="34" charset="0"/>
              </a:rPr>
              <a:t>FOR YOUR ATTENTION</a:t>
            </a:r>
            <a:endParaRPr lang="en-US" altLang="zh-CN" sz="4000" dirty="0">
              <a:latin typeface="Cooper Black" panose="0208090404030B020404" pitchFamily="18" charset="77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350EFD-2F7B-274C-B165-7638C298506F}"/>
              </a:ext>
            </a:extLst>
          </p:cNvPr>
          <p:cNvSpPr txBox="1">
            <a:spLocks noChangeArrowheads="1"/>
          </p:cNvSpPr>
          <p:nvPr/>
        </p:nvSpPr>
        <p:spPr>
          <a:xfrm>
            <a:off x="2295124" y="1934029"/>
            <a:ext cx="8229600" cy="847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8000" b="1" dirty="0">
                <a:latin typeface="Cooper Black" panose="0208090404030B020404" pitchFamily="18" charset="77"/>
                <a:ea typeface="SimSun" panose="02010600030101010101" pitchFamily="2" charset="-122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8693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19E615-4AF2-83ED-15A1-396AA851A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44"/>
          <a:stretch/>
        </p:blipFill>
        <p:spPr>
          <a:xfrm>
            <a:off x="-1" y="-1"/>
            <a:ext cx="5711687" cy="58574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C1C211-B888-4BCC-BDEF-A1AFD626B9D0}"/>
              </a:ext>
            </a:extLst>
          </p:cNvPr>
          <p:cNvSpPr/>
          <p:nvPr/>
        </p:nvSpPr>
        <p:spPr>
          <a:xfrm>
            <a:off x="5711687" y="0"/>
            <a:ext cx="6480313" cy="58574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6: MONEY </a:t>
            </a:r>
          </a:p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LISTENING</a:t>
            </a:r>
          </a:p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HONESTY PAYS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08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619EB8-904B-1571-A45D-189605C625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044"/>
          <a:stretch/>
        </p:blipFill>
        <p:spPr>
          <a:xfrm>
            <a:off x="-1" y="-1"/>
            <a:ext cx="5711687" cy="5857461"/>
          </a:xfrm>
          <a:prstGeom prst="rect">
            <a:avLst/>
          </a:prstGeom>
        </p:spPr>
      </p:pic>
      <p:pic>
        <p:nvPicPr>
          <p:cNvPr id="8" name="Friends Global Grade 10 SB_CD2_30">
            <a:hlinkClick r:id="" action="ppaction://media"/>
            <a:extLst>
              <a:ext uri="{FF2B5EF4-FFF2-40B4-BE49-F238E27FC236}">
                <a16:creationId xmlns:a16="http://schemas.microsoft.com/office/drawing/2014/main" id="{9B6227B7-7A54-B231-2FDD-FC444C44D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9302" y="888560"/>
            <a:ext cx="609600" cy="60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A98AA4-B3A8-472A-C2B8-CBC48DD0F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3991" y="3524"/>
            <a:ext cx="5711687" cy="46088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79DD83-85D4-DA3E-1A0F-BC723E2EF9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302" y="4686724"/>
            <a:ext cx="6169433" cy="113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8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B97F8-22CE-189B-1064-148AF6221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44"/>
          <a:stretch/>
        </p:blipFill>
        <p:spPr>
          <a:xfrm>
            <a:off x="0" y="0"/>
            <a:ext cx="5711687" cy="5857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BF46CE-0A67-1E25-B4C1-9615745C6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061" y="119601"/>
            <a:ext cx="6049447" cy="34061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8937E3-FCAB-2B94-D57D-F8FE7F90A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099" y="4213860"/>
            <a:ext cx="5884409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3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96AF62-8888-4676-FF6A-FACC24580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044"/>
          <a:stretch/>
        </p:blipFill>
        <p:spPr>
          <a:xfrm>
            <a:off x="-1" y="-1"/>
            <a:ext cx="5711687" cy="5857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70D2C8-F580-4DE2-64DE-22E53F063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0"/>
            <a:ext cx="5765426" cy="1143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2C7C87-6C61-585C-70F4-E959C8E26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143000"/>
            <a:ext cx="5977834" cy="35315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D6F891-2630-814F-2B78-85C0E8B9F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1686" y="4674573"/>
            <a:ext cx="4999260" cy="1311593"/>
          </a:xfrm>
          <a:prstGeom prst="rect">
            <a:avLst/>
          </a:prstGeom>
        </p:spPr>
      </p:pic>
      <p:pic>
        <p:nvPicPr>
          <p:cNvPr id="21" name="Friends Global Grade 10 SB_CD2_30">
            <a:hlinkClick r:id="" action="ppaction://media"/>
            <a:extLst>
              <a:ext uri="{FF2B5EF4-FFF2-40B4-BE49-F238E27FC236}">
                <a16:creationId xmlns:a16="http://schemas.microsoft.com/office/drawing/2014/main" id="{055B0AC0-5676-340F-252A-4F8600D2F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8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6176B2-22F8-D76E-B26D-FD6448CBE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44"/>
          <a:stretch/>
        </p:blipFill>
        <p:spPr>
          <a:xfrm>
            <a:off x="0" y="0"/>
            <a:ext cx="5711687" cy="5857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41DCB-9AE7-3C60-C758-5CD6AAB71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356" y="251460"/>
            <a:ext cx="6251644" cy="1851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3CF13B-7C4D-507E-49E2-6855CBA01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603" y="3429000"/>
            <a:ext cx="6154735" cy="100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2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7C8BFD-AF5A-EE71-0F36-D3AE7D1995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044"/>
          <a:stretch/>
        </p:blipFill>
        <p:spPr>
          <a:xfrm>
            <a:off x="-1" y="-1"/>
            <a:ext cx="5711687" cy="5857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C4F1CB-1BB2-68A2-A863-16484B2C0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311" y="2372677"/>
            <a:ext cx="3777708" cy="1490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FCF892-D4E2-830C-998B-7F0662173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0311" y="511431"/>
            <a:ext cx="5711688" cy="1524187"/>
          </a:xfrm>
          <a:prstGeom prst="rect">
            <a:avLst/>
          </a:prstGeom>
        </p:spPr>
      </p:pic>
      <p:pic>
        <p:nvPicPr>
          <p:cNvPr id="18" name="Friends Global Grade 10 SB_CD2_31">
            <a:hlinkClick r:id="" action="ppaction://media"/>
            <a:extLst>
              <a:ext uri="{FF2B5EF4-FFF2-40B4-BE49-F238E27FC236}">
                <a16:creationId xmlns:a16="http://schemas.microsoft.com/office/drawing/2014/main" id="{57DEF663-2B28-D34A-94DB-1744FBA77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70711" y="968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4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E4734-867E-0D9E-B1DD-CF3C7B897A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044"/>
          <a:stretch/>
        </p:blipFill>
        <p:spPr>
          <a:xfrm>
            <a:off x="-1" y="-1"/>
            <a:ext cx="5711687" cy="5857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90A9B1-4ED8-28DD-7DA5-9845880E4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316" y="160020"/>
            <a:ext cx="5687695" cy="2423160"/>
          </a:xfrm>
          <a:prstGeom prst="rect">
            <a:avLst/>
          </a:prstGeom>
        </p:spPr>
      </p:pic>
      <p:pic>
        <p:nvPicPr>
          <p:cNvPr id="7" name="Friends Global Grade 10 SB_CD2_31">
            <a:hlinkClick r:id="" action="ppaction://media"/>
            <a:extLst>
              <a:ext uri="{FF2B5EF4-FFF2-40B4-BE49-F238E27FC236}">
                <a16:creationId xmlns:a16="http://schemas.microsoft.com/office/drawing/2014/main" id="{0335D934-0ACD-0879-A3EB-67E96D2A9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0711" y="968724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FE7ECE-7C55-9126-1636-25DA20C61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311" y="3668077"/>
            <a:ext cx="3382120" cy="83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E4734-867E-0D9E-B1DD-CF3C7B897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44"/>
          <a:stretch/>
        </p:blipFill>
        <p:spPr>
          <a:xfrm>
            <a:off x="-1" y="-1"/>
            <a:ext cx="5711687" cy="5857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0004F7-A909-651F-0887-103E1C21C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740" y="-1"/>
            <a:ext cx="6271260" cy="5087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EF117D-AB37-078B-CD9C-C5946CFA6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686" y="5641244"/>
            <a:ext cx="6480314" cy="11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35</Words>
  <Application>Microsoft Office PowerPoint</Application>
  <PresentationFormat>Widescreen</PresentationFormat>
  <Paragraphs>8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Cooper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 Ly</dc:creator>
  <cp:lastModifiedBy>TRI NGUYEN</cp:lastModifiedBy>
  <cp:revision>9</cp:revision>
  <dcterms:created xsi:type="dcterms:W3CDTF">2022-06-27T06:05:26Z</dcterms:created>
  <dcterms:modified xsi:type="dcterms:W3CDTF">2022-09-30T05:18:17Z</dcterms:modified>
</cp:coreProperties>
</file>